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6" r:id="rId2"/>
    <p:sldId id="257" r:id="rId3"/>
    <p:sldId id="258" r:id="rId4"/>
    <p:sldId id="259" r:id="rId5"/>
    <p:sldId id="271" r:id="rId6"/>
    <p:sldId id="263" r:id="rId7"/>
    <p:sldId id="272" r:id="rId8"/>
    <p:sldId id="273" r:id="rId9"/>
    <p:sldId id="274" r:id="rId10"/>
    <p:sldId id="275" r:id="rId11"/>
    <p:sldId id="277" r:id="rId12"/>
    <p:sldId id="280" r:id="rId13"/>
    <p:sldId id="281" r:id="rId14"/>
    <p:sldId id="282" r:id="rId15"/>
    <p:sldId id="284" r:id="rId16"/>
    <p:sldId id="285" r:id="rId17"/>
    <p:sldId id="286" r:id="rId18"/>
    <p:sldId id="289" r:id="rId19"/>
    <p:sldId id="291" r:id="rId20"/>
    <p:sldId id="287" r:id="rId21"/>
    <p:sldId id="288" r:id="rId22"/>
    <p:sldId id="290" r:id="rId23"/>
    <p:sldId id="292" r:id="rId24"/>
    <p:sldId id="293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33"/>
    <a:srgbClr val="A20E9B"/>
    <a:srgbClr val="00EA59"/>
    <a:srgbClr val="333300"/>
    <a:srgbClr val="00602B"/>
    <a:srgbClr val="FFCC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3947" autoAdjust="0"/>
  </p:normalViewPr>
  <p:slideViewPr>
    <p:cSldViewPr>
      <p:cViewPr>
        <p:scale>
          <a:sx n="100" d="100"/>
          <a:sy n="100" d="100"/>
        </p:scale>
        <p:origin x="-101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6_4">
  <dgm:title val=""/>
  <dgm:desc val=""/>
  <dgm:catLst>
    <dgm:cat type="accent6" pri="11400"/>
  </dgm:catLst>
  <dgm:styleLbl name="node0">
    <dgm:fillClrLst meth="cycle">
      <a:schemeClr val="accent6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6">
        <a:shade val="50000"/>
      </a:schemeClr>
      <a:schemeClr val="accent6">
        <a:tint val="55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/>
    <dgm:txEffectClrLst/>
  </dgm:styleLbl>
  <dgm:styleLbl name="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6">
        <a:shade val="80000"/>
        <a:alpha val="5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55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E40B870-E08B-4D19-9BF9-CCA93FA50E6E}" type="doc">
      <dgm:prSet loTypeId="urn:microsoft.com/office/officeart/2005/8/layout/default#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DDF819D-033B-46B4-B2C8-BCC435724FAE}">
      <dgm:prSet phldrT="[Text]" custT="1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bn-BD" sz="2000" dirty="0" smtClean="0"/>
            <a:t>বলাঃ মোবাইল ফোন সম্পর্কে বলতে পারবে।</a:t>
          </a:r>
          <a:endParaRPr lang="en-US" sz="2000" dirty="0"/>
        </a:p>
      </dgm:t>
    </dgm:pt>
    <dgm:pt modelId="{CC73F267-B136-42CF-B7C8-A3F183291CF3}" type="parTrans" cxnId="{79C6002A-43DC-422B-B062-71B309B847E3}">
      <dgm:prSet/>
      <dgm:spPr/>
      <dgm:t>
        <a:bodyPr/>
        <a:lstStyle/>
        <a:p>
          <a:endParaRPr lang="en-US" sz="2000"/>
        </a:p>
      </dgm:t>
    </dgm:pt>
    <dgm:pt modelId="{29FF53C6-2E7D-4047-93A5-90224CE2D91F}" type="sibTrans" cxnId="{79C6002A-43DC-422B-B062-71B309B847E3}">
      <dgm:prSet/>
      <dgm:spPr/>
      <dgm:t>
        <a:bodyPr/>
        <a:lstStyle/>
        <a:p>
          <a:endParaRPr lang="en-US" sz="2000"/>
        </a:p>
      </dgm:t>
    </dgm:pt>
    <dgm:pt modelId="{BAF7EE88-5451-4C16-91C4-E1D7EE207362}">
      <dgm:prSet phldrT="[Text]" custT="1"/>
      <dgm:spPr>
        <a:solidFill>
          <a:schemeClr val="accent2">
            <a:lumMod val="50000"/>
          </a:schemeClr>
        </a:solidFill>
      </dgm:spPr>
      <dgm:t>
        <a:bodyPr/>
        <a:lstStyle/>
        <a:p>
          <a:r>
            <a:rPr lang="bn-BD" sz="2000" dirty="0" smtClean="0"/>
            <a:t>পড়াঃ শুদ্ধ ও প্রমিত উচ্চারনে পড়তে</a:t>
          </a:r>
          <a:endParaRPr lang="en-US" sz="2000" dirty="0"/>
        </a:p>
      </dgm:t>
    </dgm:pt>
    <dgm:pt modelId="{570F2CE8-3C5A-495F-8C31-D12DCF26958F}" type="parTrans" cxnId="{5C28029F-47BD-49E7-AA6F-58ABF0E78762}">
      <dgm:prSet/>
      <dgm:spPr/>
      <dgm:t>
        <a:bodyPr/>
        <a:lstStyle/>
        <a:p>
          <a:endParaRPr lang="en-US" sz="2000"/>
        </a:p>
      </dgm:t>
    </dgm:pt>
    <dgm:pt modelId="{3DF80825-0789-46DE-AAA1-AB40510C8A33}" type="sibTrans" cxnId="{5C28029F-47BD-49E7-AA6F-58ABF0E78762}">
      <dgm:prSet/>
      <dgm:spPr/>
      <dgm:t>
        <a:bodyPr/>
        <a:lstStyle/>
        <a:p>
          <a:endParaRPr lang="en-US" sz="2000"/>
        </a:p>
      </dgm:t>
    </dgm:pt>
    <dgm:pt modelId="{3FEEBDE8-525F-4C17-B67A-917C8772317D}">
      <dgm:prSet phldrT="[Text]" custT="1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bn-BD" sz="2000" dirty="0" smtClean="0"/>
            <a:t>লেখাঃ পাঠে ব্যবরিত বিরামচিহ ব্যবহার করে</a:t>
          </a:r>
          <a:endParaRPr lang="en-US" sz="2000" dirty="0"/>
        </a:p>
      </dgm:t>
    </dgm:pt>
    <dgm:pt modelId="{A6E22AFA-C99F-4C77-A584-2A202200BC99}" type="parTrans" cxnId="{3DA02F3E-CF4F-407E-B4E6-A1FDC6EC5C71}">
      <dgm:prSet/>
      <dgm:spPr/>
      <dgm:t>
        <a:bodyPr/>
        <a:lstStyle/>
        <a:p>
          <a:endParaRPr lang="en-US" sz="2000"/>
        </a:p>
      </dgm:t>
    </dgm:pt>
    <dgm:pt modelId="{3A317F8F-A332-444C-B22D-16229547FEFC}" type="sibTrans" cxnId="{3DA02F3E-CF4F-407E-B4E6-A1FDC6EC5C71}">
      <dgm:prSet/>
      <dgm:spPr/>
      <dgm:t>
        <a:bodyPr/>
        <a:lstStyle/>
        <a:p>
          <a:endParaRPr lang="en-US" sz="2000"/>
        </a:p>
      </dgm:t>
    </dgm:pt>
    <dgm:pt modelId="{7C6EFF43-C41E-4613-BFC9-158B95C8BAE7}">
      <dgm:prSet custT="1"/>
      <dgm:spPr>
        <a:solidFill>
          <a:srgbClr val="00B0F0"/>
        </a:solidFill>
      </dgm:spPr>
      <dgm:t>
        <a:bodyPr/>
        <a:lstStyle/>
        <a:p>
          <a:endParaRPr lang="en-US" sz="2000"/>
        </a:p>
      </dgm:t>
    </dgm:pt>
    <dgm:pt modelId="{94C33918-E921-49DD-866A-01C0A105ED33}" type="parTrans" cxnId="{D2539C57-4CF7-46DC-87E9-BFF7683F19EE}">
      <dgm:prSet/>
      <dgm:spPr/>
      <dgm:t>
        <a:bodyPr/>
        <a:lstStyle/>
        <a:p>
          <a:endParaRPr lang="en-US" sz="2000"/>
        </a:p>
      </dgm:t>
    </dgm:pt>
    <dgm:pt modelId="{A8CA09EB-D66B-49FE-A843-01F4D83636B5}" type="sibTrans" cxnId="{D2539C57-4CF7-46DC-87E9-BFF7683F19EE}">
      <dgm:prSet/>
      <dgm:spPr/>
      <dgm:t>
        <a:bodyPr/>
        <a:lstStyle/>
        <a:p>
          <a:endParaRPr lang="en-US" sz="2000"/>
        </a:p>
      </dgm:t>
    </dgm:pt>
    <dgm:pt modelId="{538C54C3-91E2-4FBB-B7BC-EAEA9C9914E6}" type="pres">
      <dgm:prSet presAssocID="{EE40B870-E08B-4D19-9BF9-CCA93FA50E6E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2559A7D-9159-409F-8FEE-961E15CAA55D}" type="pres">
      <dgm:prSet presAssocID="{2DDF819D-033B-46B4-B2C8-BCC435724FAE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16A5C52-BB57-4547-9480-DEC058EA2639}" type="pres">
      <dgm:prSet presAssocID="{29FF53C6-2E7D-4047-93A5-90224CE2D91F}" presName="sibTrans" presStyleCnt="0"/>
      <dgm:spPr/>
    </dgm:pt>
    <dgm:pt modelId="{084D716C-9755-4346-8AE3-A5EDA1EFCEB6}" type="pres">
      <dgm:prSet presAssocID="{7C6EFF43-C41E-4613-BFC9-158B95C8BAE7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DD3A393-B5CE-4392-838E-2971F4E2CD0A}" type="pres">
      <dgm:prSet presAssocID="{A8CA09EB-D66B-49FE-A843-01F4D83636B5}" presName="sibTrans" presStyleCnt="0"/>
      <dgm:spPr/>
    </dgm:pt>
    <dgm:pt modelId="{DF194D4E-5F71-4CD8-9230-82917E1EE128}" type="pres">
      <dgm:prSet presAssocID="{BAF7EE88-5451-4C16-91C4-E1D7EE207362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9F70E1D-F11E-4FFE-8074-38F50CE684EE}" type="pres">
      <dgm:prSet presAssocID="{3DF80825-0789-46DE-AAA1-AB40510C8A33}" presName="sibTrans" presStyleCnt="0"/>
      <dgm:spPr/>
    </dgm:pt>
    <dgm:pt modelId="{D696B8D0-0E72-4F61-8484-69D7F9748D4A}" type="pres">
      <dgm:prSet presAssocID="{3FEEBDE8-525F-4C17-B67A-917C8772317D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63379AD-B6C2-4E84-9271-043BC825C911}" type="presOf" srcId="{7C6EFF43-C41E-4613-BFC9-158B95C8BAE7}" destId="{084D716C-9755-4346-8AE3-A5EDA1EFCEB6}" srcOrd="0" destOrd="0" presId="urn:microsoft.com/office/officeart/2005/8/layout/default#1"/>
    <dgm:cxn modelId="{3DA02F3E-CF4F-407E-B4E6-A1FDC6EC5C71}" srcId="{EE40B870-E08B-4D19-9BF9-CCA93FA50E6E}" destId="{3FEEBDE8-525F-4C17-B67A-917C8772317D}" srcOrd="3" destOrd="0" parTransId="{A6E22AFA-C99F-4C77-A584-2A202200BC99}" sibTransId="{3A317F8F-A332-444C-B22D-16229547FEFC}"/>
    <dgm:cxn modelId="{D2539C57-4CF7-46DC-87E9-BFF7683F19EE}" srcId="{EE40B870-E08B-4D19-9BF9-CCA93FA50E6E}" destId="{7C6EFF43-C41E-4613-BFC9-158B95C8BAE7}" srcOrd="1" destOrd="0" parTransId="{94C33918-E921-49DD-866A-01C0A105ED33}" sibTransId="{A8CA09EB-D66B-49FE-A843-01F4D83636B5}"/>
    <dgm:cxn modelId="{2D011228-951F-4FB9-A32C-F520FEC09A65}" type="presOf" srcId="{BAF7EE88-5451-4C16-91C4-E1D7EE207362}" destId="{DF194D4E-5F71-4CD8-9230-82917E1EE128}" srcOrd="0" destOrd="0" presId="urn:microsoft.com/office/officeart/2005/8/layout/default#1"/>
    <dgm:cxn modelId="{FF6E15D4-D5CB-4836-8CEA-EDA07BF94654}" type="presOf" srcId="{3FEEBDE8-525F-4C17-B67A-917C8772317D}" destId="{D696B8D0-0E72-4F61-8484-69D7F9748D4A}" srcOrd="0" destOrd="0" presId="urn:microsoft.com/office/officeart/2005/8/layout/default#1"/>
    <dgm:cxn modelId="{79C6002A-43DC-422B-B062-71B309B847E3}" srcId="{EE40B870-E08B-4D19-9BF9-CCA93FA50E6E}" destId="{2DDF819D-033B-46B4-B2C8-BCC435724FAE}" srcOrd="0" destOrd="0" parTransId="{CC73F267-B136-42CF-B7C8-A3F183291CF3}" sibTransId="{29FF53C6-2E7D-4047-93A5-90224CE2D91F}"/>
    <dgm:cxn modelId="{3ACCB7E3-61A5-48AF-B1A5-D8CD2E07DD1A}" type="presOf" srcId="{EE40B870-E08B-4D19-9BF9-CCA93FA50E6E}" destId="{538C54C3-91E2-4FBB-B7BC-EAEA9C9914E6}" srcOrd="0" destOrd="0" presId="urn:microsoft.com/office/officeart/2005/8/layout/default#1"/>
    <dgm:cxn modelId="{52BE3B95-A71E-4A58-9FF1-E5A907ABF29D}" type="presOf" srcId="{2DDF819D-033B-46B4-B2C8-BCC435724FAE}" destId="{12559A7D-9159-409F-8FEE-961E15CAA55D}" srcOrd="0" destOrd="0" presId="urn:microsoft.com/office/officeart/2005/8/layout/default#1"/>
    <dgm:cxn modelId="{5C28029F-47BD-49E7-AA6F-58ABF0E78762}" srcId="{EE40B870-E08B-4D19-9BF9-CCA93FA50E6E}" destId="{BAF7EE88-5451-4C16-91C4-E1D7EE207362}" srcOrd="2" destOrd="0" parTransId="{570F2CE8-3C5A-495F-8C31-D12DCF26958F}" sibTransId="{3DF80825-0789-46DE-AAA1-AB40510C8A33}"/>
    <dgm:cxn modelId="{A6C8C8FB-7A23-41C8-AD40-99055E035486}" type="presParOf" srcId="{538C54C3-91E2-4FBB-B7BC-EAEA9C9914E6}" destId="{12559A7D-9159-409F-8FEE-961E15CAA55D}" srcOrd="0" destOrd="0" presId="urn:microsoft.com/office/officeart/2005/8/layout/default#1"/>
    <dgm:cxn modelId="{DF156490-414D-4B74-A10B-6CED1DE92097}" type="presParOf" srcId="{538C54C3-91E2-4FBB-B7BC-EAEA9C9914E6}" destId="{216A5C52-BB57-4547-9480-DEC058EA2639}" srcOrd="1" destOrd="0" presId="urn:microsoft.com/office/officeart/2005/8/layout/default#1"/>
    <dgm:cxn modelId="{0DA8D665-1F49-4F96-B754-008FEDD24674}" type="presParOf" srcId="{538C54C3-91E2-4FBB-B7BC-EAEA9C9914E6}" destId="{084D716C-9755-4346-8AE3-A5EDA1EFCEB6}" srcOrd="2" destOrd="0" presId="urn:microsoft.com/office/officeart/2005/8/layout/default#1"/>
    <dgm:cxn modelId="{603ABB89-FA07-4279-BA8A-17EB9F414B8F}" type="presParOf" srcId="{538C54C3-91E2-4FBB-B7BC-EAEA9C9914E6}" destId="{CDD3A393-B5CE-4392-838E-2971F4E2CD0A}" srcOrd="3" destOrd="0" presId="urn:microsoft.com/office/officeart/2005/8/layout/default#1"/>
    <dgm:cxn modelId="{E3F91FB2-259D-4304-8C1C-5EAEE24C271C}" type="presParOf" srcId="{538C54C3-91E2-4FBB-B7BC-EAEA9C9914E6}" destId="{DF194D4E-5F71-4CD8-9230-82917E1EE128}" srcOrd="4" destOrd="0" presId="urn:microsoft.com/office/officeart/2005/8/layout/default#1"/>
    <dgm:cxn modelId="{C560B850-7652-4D29-89B3-F7BA5A8A830B}" type="presParOf" srcId="{538C54C3-91E2-4FBB-B7BC-EAEA9C9914E6}" destId="{E9F70E1D-F11E-4FFE-8074-38F50CE684EE}" srcOrd="5" destOrd="0" presId="urn:microsoft.com/office/officeart/2005/8/layout/default#1"/>
    <dgm:cxn modelId="{AEC1B709-8ECB-4F6D-8B5F-77F9B4944748}" type="presParOf" srcId="{538C54C3-91E2-4FBB-B7BC-EAEA9C9914E6}" destId="{D696B8D0-0E72-4F61-8484-69D7F9748D4A}" srcOrd="6" destOrd="0" presId="urn:microsoft.com/office/officeart/2005/8/layout/default#1"/>
  </dgm:cxnLst>
  <dgm:bg>
    <a:solidFill>
      <a:srgbClr val="FFC000"/>
    </a:solidFill>
  </dgm:bg>
  <dgm:whole>
    <a:ln w="28575">
      <a:solidFill>
        <a:srgbClr val="00B050"/>
      </a:solidFill>
    </a:ln>
  </dgm:whole>
  <dgm:extLst>
    <a:ext uri="http://schemas.microsoft.com/office/drawing/2008/diagram">
      <dsp:dataModelExt xmlns=""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C40472A-71E0-4522-BD3D-A46BA30F7106}" type="doc">
      <dgm:prSet loTypeId="urn:microsoft.com/office/officeart/2005/8/layout/hList1" loCatId="list" qsTypeId="urn:microsoft.com/office/officeart/2005/8/quickstyle/simple1" qsCatId="simple" csTypeId="urn:microsoft.com/office/officeart/2005/8/colors/accent6_4" csCatId="accent6" phldr="1"/>
      <dgm:spPr/>
      <dgm:t>
        <a:bodyPr/>
        <a:lstStyle/>
        <a:p>
          <a:endParaRPr lang="en-US"/>
        </a:p>
      </dgm:t>
    </dgm:pt>
    <dgm:pt modelId="{8F4464E2-462E-4D80-BD24-EDB4DC19CFBA}">
      <dgm:prSet phldrT="[Text]" phldr="1"/>
      <dgm:spPr/>
      <dgm:t>
        <a:bodyPr/>
        <a:lstStyle/>
        <a:p>
          <a:endParaRPr lang="en-US"/>
        </a:p>
      </dgm:t>
    </dgm:pt>
    <dgm:pt modelId="{BA266C71-C8CC-46BB-B52B-A56C601CAF8C}" type="parTrans" cxnId="{FA9BAF43-60E5-45AE-8D9F-843A9EB1F02C}">
      <dgm:prSet/>
      <dgm:spPr/>
      <dgm:t>
        <a:bodyPr/>
        <a:lstStyle/>
        <a:p>
          <a:endParaRPr lang="en-US"/>
        </a:p>
      </dgm:t>
    </dgm:pt>
    <dgm:pt modelId="{4314983A-7676-4BE3-9389-7E6C51522ECD}" type="sibTrans" cxnId="{FA9BAF43-60E5-45AE-8D9F-843A9EB1F02C}">
      <dgm:prSet/>
      <dgm:spPr/>
      <dgm:t>
        <a:bodyPr/>
        <a:lstStyle/>
        <a:p>
          <a:endParaRPr lang="en-US"/>
        </a:p>
      </dgm:t>
    </dgm:pt>
    <dgm:pt modelId="{CD1F340A-629E-481E-86F1-92196A2F4F4F}">
      <dgm:prSet phldrT="[Text]" custT="1"/>
      <dgm:spPr>
        <a:solidFill>
          <a:srgbClr val="92D050">
            <a:alpha val="90000"/>
          </a:srgbClr>
        </a:solidFill>
      </dgm:spPr>
      <dgm:t>
        <a:bodyPr/>
        <a:lstStyle/>
        <a:p>
          <a:r>
            <a:rPr lang="bn-BD" sz="4000" dirty="0" smtClean="0"/>
            <a:t>পাঠের</a:t>
          </a:r>
          <a:r>
            <a:rPr lang="bn-BD" sz="3000" dirty="0" smtClean="0"/>
            <a:t> </a:t>
          </a:r>
          <a:r>
            <a:rPr lang="bn-BD" sz="4000" dirty="0" smtClean="0">
              <a:solidFill>
                <a:schemeClr val="accent6">
                  <a:lumMod val="75000"/>
                </a:schemeClr>
              </a:solidFill>
            </a:rPr>
            <a:t>সাথে</a:t>
          </a:r>
          <a:r>
            <a:rPr lang="bn-BD" sz="3000" dirty="0" smtClean="0"/>
            <a:t> </a:t>
          </a:r>
          <a:endParaRPr lang="en-US" sz="3000" dirty="0"/>
        </a:p>
      </dgm:t>
    </dgm:pt>
    <dgm:pt modelId="{B4A0D90F-A739-4B28-B87E-C8A5C814C78E}" type="parTrans" cxnId="{1AE73A90-6183-4F19-8D4E-7AA1AD04E9C1}">
      <dgm:prSet/>
      <dgm:spPr/>
      <dgm:t>
        <a:bodyPr/>
        <a:lstStyle/>
        <a:p>
          <a:endParaRPr lang="en-US"/>
        </a:p>
      </dgm:t>
    </dgm:pt>
    <dgm:pt modelId="{617C7A39-FECC-4240-972E-E7915308A328}" type="sibTrans" cxnId="{1AE73A90-6183-4F19-8D4E-7AA1AD04E9C1}">
      <dgm:prSet/>
      <dgm:spPr/>
      <dgm:t>
        <a:bodyPr/>
        <a:lstStyle/>
        <a:p>
          <a:endParaRPr lang="en-US"/>
        </a:p>
      </dgm:t>
    </dgm:pt>
    <dgm:pt modelId="{45CD4933-1698-40BE-9449-242318DFC91F}">
      <dgm:prSet phldrT="[Text]" phldr="1"/>
      <dgm:spPr>
        <a:solidFill>
          <a:srgbClr val="92D050">
            <a:alpha val="90000"/>
          </a:srgbClr>
        </a:solidFill>
      </dgm:spPr>
      <dgm:t>
        <a:bodyPr/>
        <a:lstStyle/>
        <a:p>
          <a:endParaRPr lang="en-US" sz="3000" dirty="0">
            <a:latin typeface="NikoshBAN" pitchFamily="2" charset="0"/>
            <a:cs typeface="NikoshBAN" pitchFamily="2" charset="0"/>
          </a:endParaRPr>
        </a:p>
      </dgm:t>
    </dgm:pt>
    <dgm:pt modelId="{AA3A7A4A-F3C2-4C8B-9948-426EB32A844A}" type="parTrans" cxnId="{BE93FAB1-810B-453A-AB9B-7E426D2DBF06}">
      <dgm:prSet/>
      <dgm:spPr/>
      <dgm:t>
        <a:bodyPr/>
        <a:lstStyle/>
        <a:p>
          <a:endParaRPr lang="en-US"/>
        </a:p>
      </dgm:t>
    </dgm:pt>
    <dgm:pt modelId="{2234842E-44B2-46FD-888B-1BA51794A7C1}" type="sibTrans" cxnId="{BE93FAB1-810B-453A-AB9B-7E426D2DBF06}">
      <dgm:prSet/>
      <dgm:spPr/>
      <dgm:t>
        <a:bodyPr/>
        <a:lstStyle/>
        <a:p>
          <a:endParaRPr lang="en-US"/>
        </a:p>
      </dgm:t>
    </dgm:pt>
    <dgm:pt modelId="{0445FFB7-57AB-4EB3-B8E4-2B082514972C}">
      <dgm:prSet phldrT="[Text]" phldr="1"/>
      <dgm:spPr/>
      <dgm:t>
        <a:bodyPr/>
        <a:lstStyle/>
        <a:p>
          <a:endParaRPr lang="en-US"/>
        </a:p>
      </dgm:t>
    </dgm:pt>
    <dgm:pt modelId="{AD7DB2AE-4FED-43E2-A69B-E71EC56E7AE5}" type="parTrans" cxnId="{4612B258-4C15-43B6-A817-66757294AED4}">
      <dgm:prSet/>
      <dgm:spPr/>
      <dgm:t>
        <a:bodyPr/>
        <a:lstStyle/>
        <a:p>
          <a:endParaRPr lang="en-US"/>
        </a:p>
      </dgm:t>
    </dgm:pt>
    <dgm:pt modelId="{1E9BAB64-B7EF-49F4-A5D9-1427148684AD}" type="sibTrans" cxnId="{4612B258-4C15-43B6-A817-66757294AED4}">
      <dgm:prSet/>
      <dgm:spPr/>
      <dgm:t>
        <a:bodyPr/>
        <a:lstStyle/>
        <a:p>
          <a:endParaRPr lang="en-US"/>
        </a:p>
      </dgm:t>
    </dgm:pt>
    <dgm:pt modelId="{2E2D713E-CE9B-470E-814E-B8BEDD0C6D00}">
      <dgm:prSet phldrT="[Text]" custT="1"/>
      <dgm:spPr>
        <a:solidFill>
          <a:srgbClr val="00B050">
            <a:alpha val="90000"/>
          </a:srgbClr>
        </a:solidFill>
      </dgm:spPr>
      <dgm:t>
        <a:bodyPr/>
        <a:lstStyle/>
        <a:p>
          <a:r>
            <a:rPr lang="bn-BD" sz="4000" dirty="0" smtClean="0">
              <a:latin typeface="NikoshBAN" pitchFamily="2" charset="0"/>
              <a:cs typeface="NikoshBAN" pitchFamily="2" charset="0"/>
            </a:rPr>
            <a:t>সংযোগ</a:t>
          </a:r>
          <a:endParaRPr lang="en-US" sz="4000" dirty="0">
            <a:latin typeface="NikoshBAN" pitchFamily="2" charset="0"/>
            <a:cs typeface="NikoshBAN" pitchFamily="2" charset="0"/>
          </a:endParaRPr>
        </a:p>
      </dgm:t>
    </dgm:pt>
    <dgm:pt modelId="{D467DFA8-FD4E-46CC-9F45-C811C6C415F5}" type="parTrans" cxnId="{1D4719B4-FB71-4322-984B-FE3CBC5F72E3}">
      <dgm:prSet/>
      <dgm:spPr/>
      <dgm:t>
        <a:bodyPr/>
        <a:lstStyle/>
        <a:p>
          <a:endParaRPr lang="en-US"/>
        </a:p>
      </dgm:t>
    </dgm:pt>
    <dgm:pt modelId="{C2E6538A-F250-4488-BBB0-4F92B95016BD}" type="sibTrans" cxnId="{1D4719B4-FB71-4322-984B-FE3CBC5F72E3}">
      <dgm:prSet/>
      <dgm:spPr/>
      <dgm:t>
        <a:bodyPr/>
        <a:lstStyle/>
        <a:p>
          <a:endParaRPr lang="en-US"/>
        </a:p>
      </dgm:t>
    </dgm:pt>
    <dgm:pt modelId="{42D3F83E-3BAE-4511-8BD6-208A317EC13F}">
      <dgm:prSet phldrT="[Text]" phldr="1" custT="1"/>
      <dgm:spPr>
        <a:solidFill>
          <a:srgbClr val="00B050">
            <a:alpha val="90000"/>
          </a:srgbClr>
        </a:solidFill>
      </dgm:spPr>
      <dgm:t>
        <a:bodyPr/>
        <a:lstStyle/>
        <a:p>
          <a:endParaRPr lang="en-US" sz="4000" dirty="0"/>
        </a:p>
      </dgm:t>
    </dgm:pt>
    <dgm:pt modelId="{22CC647C-5BD4-49E4-BB9E-B36A84BBE4D3}" type="parTrans" cxnId="{43FFB5DD-DB5F-485B-8E34-677A7DE20C2D}">
      <dgm:prSet/>
      <dgm:spPr/>
      <dgm:t>
        <a:bodyPr/>
        <a:lstStyle/>
        <a:p>
          <a:endParaRPr lang="en-US"/>
        </a:p>
      </dgm:t>
    </dgm:pt>
    <dgm:pt modelId="{D653BC82-AD98-4C27-A8A1-BEC53CF746EC}" type="sibTrans" cxnId="{43FFB5DD-DB5F-485B-8E34-677A7DE20C2D}">
      <dgm:prSet/>
      <dgm:spPr/>
      <dgm:t>
        <a:bodyPr/>
        <a:lstStyle/>
        <a:p>
          <a:endParaRPr lang="en-US"/>
        </a:p>
      </dgm:t>
    </dgm:pt>
    <dgm:pt modelId="{D5BF68AC-7EDF-430F-A3AA-AD53AB4AFF34}">
      <dgm:prSet phldrT="[Text]" phldr="1"/>
      <dgm:spPr/>
      <dgm:t>
        <a:bodyPr/>
        <a:lstStyle/>
        <a:p>
          <a:endParaRPr lang="en-US"/>
        </a:p>
      </dgm:t>
    </dgm:pt>
    <dgm:pt modelId="{1712EE2A-F2F1-4DC3-9748-CB8CD638F765}" type="parTrans" cxnId="{96BFCEE1-5A8B-4DF2-A12D-B977331F720B}">
      <dgm:prSet/>
      <dgm:spPr/>
      <dgm:t>
        <a:bodyPr/>
        <a:lstStyle/>
        <a:p>
          <a:endParaRPr lang="en-US"/>
        </a:p>
      </dgm:t>
    </dgm:pt>
    <dgm:pt modelId="{C8829C25-D3EA-4DBE-BBB6-B3A36613AE60}" type="sibTrans" cxnId="{96BFCEE1-5A8B-4DF2-A12D-B977331F720B}">
      <dgm:prSet/>
      <dgm:spPr/>
      <dgm:t>
        <a:bodyPr/>
        <a:lstStyle/>
        <a:p>
          <a:endParaRPr lang="en-US"/>
        </a:p>
      </dgm:t>
    </dgm:pt>
    <dgm:pt modelId="{2C598FAC-F23F-478E-B0D3-2FCFF9FF8D15}">
      <dgm:prSet phldrT="[Text]" custT="1"/>
      <dgm:spPr>
        <a:solidFill>
          <a:srgbClr val="00B0F0">
            <a:alpha val="90000"/>
          </a:srgbClr>
        </a:solidFill>
      </dgm:spPr>
      <dgm:t>
        <a:bodyPr/>
        <a:lstStyle/>
        <a:p>
          <a:r>
            <a:rPr lang="bn-IN" sz="3600" dirty="0" smtClean="0"/>
            <a:t>স্থা</a:t>
          </a:r>
          <a:r>
            <a:rPr lang="bn-BD" sz="3600" dirty="0" smtClean="0"/>
            <a:t>পন</a:t>
          </a:r>
          <a:endParaRPr lang="en-US" sz="4000" dirty="0"/>
        </a:p>
      </dgm:t>
    </dgm:pt>
    <dgm:pt modelId="{AAF481AE-7951-4753-8EDA-8DE6D580BB64}" type="parTrans" cxnId="{5C325B6F-CDB4-4E35-9421-068E6C2343F1}">
      <dgm:prSet/>
      <dgm:spPr/>
      <dgm:t>
        <a:bodyPr/>
        <a:lstStyle/>
        <a:p>
          <a:endParaRPr lang="en-US"/>
        </a:p>
      </dgm:t>
    </dgm:pt>
    <dgm:pt modelId="{D210A0D3-63E5-4AF2-A62A-CC644B3170AC}" type="sibTrans" cxnId="{5C325B6F-CDB4-4E35-9421-068E6C2343F1}">
      <dgm:prSet/>
      <dgm:spPr/>
      <dgm:t>
        <a:bodyPr/>
        <a:lstStyle/>
        <a:p>
          <a:endParaRPr lang="en-US"/>
        </a:p>
      </dgm:t>
    </dgm:pt>
    <dgm:pt modelId="{9DA8B7B8-CDA2-48B5-BDF0-323FFC1BE044}" type="pres">
      <dgm:prSet presAssocID="{FC40472A-71E0-4522-BD3D-A46BA30F710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28391C1A-B37C-4BEB-99AC-94994A95B226}" type="pres">
      <dgm:prSet presAssocID="{8F4464E2-462E-4D80-BD24-EDB4DC19CFBA}" presName="composite" presStyleCnt="0"/>
      <dgm:spPr/>
    </dgm:pt>
    <dgm:pt modelId="{86DCC706-1184-4EF6-A409-60FA519C4F7B}" type="pres">
      <dgm:prSet presAssocID="{8F4464E2-462E-4D80-BD24-EDB4DC19CFBA}" presName="parTx" presStyleLbl="alignNode1" presStyleIdx="0" presStyleCnt="3" custLinFactY="153101" custLinFactNeighborX="62037" custLinFactNeighborY="2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C1A67EA-A773-48FD-960C-83B6DEB0E5D4}" type="pres">
      <dgm:prSet presAssocID="{8F4464E2-462E-4D80-BD24-EDB4DC19CFBA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812327F-EF22-4FA0-9EE5-2BE5E47F976F}" type="pres">
      <dgm:prSet presAssocID="{4314983A-7676-4BE3-9389-7E6C51522ECD}" presName="space" presStyleCnt="0"/>
      <dgm:spPr/>
    </dgm:pt>
    <dgm:pt modelId="{36B8C114-C9EB-4F04-983B-D247E9342586}" type="pres">
      <dgm:prSet presAssocID="{0445FFB7-57AB-4EB3-B8E4-2B082514972C}" presName="composite" presStyleCnt="0"/>
      <dgm:spPr/>
    </dgm:pt>
    <dgm:pt modelId="{3C954982-704F-4CA3-8DB2-7D9F5BA64165}" type="pres">
      <dgm:prSet presAssocID="{0445FFB7-57AB-4EB3-B8E4-2B082514972C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785E9BC-9D04-4060-BC40-EAB137783442}" type="pres">
      <dgm:prSet presAssocID="{0445FFB7-57AB-4EB3-B8E4-2B082514972C}" presName="desTx" presStyleLbl="alignAccFollowNode1" presStyleIdx="1" presStyleCnt="3" custLinFactNeighborX="100" custLinFactNeighborY="-59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8488FF4-D675-4D9B-B797-6EFC75FA1C69}" type="pres">
      <dgm:prSet presAssocID="{1E9BAB64-B7EF-49F4-A5D9-1427148684AD}" presName="space" presStyleCnt="0"/>
      <dgm:spPr/>
    </dgm:pt>
    <dgm:pt modelId="{B08BFF66-84FD-4388-9D1B-C86598EDBE74}" type="pres">
      <dgm:prSet presAssocID="{D5BF68AC-7EDF-430F-A3AA-AD53AB4AFF34}" presName="composite" presStyleCnt="0"/>
      <dgm:spPr/>
    </dgm:pt>
    <dgm:pt modelId="{281BAB72-A685-4F89-BE44-CDED1E4DF463}" type="pres">
      <dgm:prSet presAssocID="{D5BF68AC-7EDF-430F-A3AA-AD53AB4AFF34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E9FC9E5-CF8C-4A37-8B97-727F85F5333E}" type="pres">
      <dgm:prSet presAssocID="{D5BF68AC-7EDF-430F-A3AA-AD53AB4AFF34}" presName="desTx" presStyleLbl="alignAccFollowNode1" presStyleIdx="2" presStyleCnt="3" custScaleX="23969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65F2591-0F41-41DE-922F-127B336EF92E}" type="presOf" srcId="{CD1F340A-629E-481E-86F1-92196A2F4F4F}" destId="{7C1A67EA-A773-48FD-960C-83B6DEB0E5D4}" srcOrd="0" destOrd="0" presId="urn:microsoft.com/office/officeart/2005/8/layout/hList1"/>
    <dgm:cxn modelId="{96BFCEE1-5A8B-4DF2-A12D-B977331F720B}" srcId="{FC40472A-71E0-4522-BD3D-A46BA30F7106}" destId="{D5BF68AC-7EDF-430F-A3AA-AD53AB4AFF34}" srcOrd="2" destOrd="0" parTransId="{1712EE2A-F2F1-4DC3-9748-CB8CD638F765}" sibTransId="{C8829C25-D3EA-4DBE-BBB6-B3A36613AE60}"/>
    <dgm:cxn modelId="{1AE73A90-6183-4F19-8D4E-7AA1AD04E9C1}" srcId="{8F4464E2-462E-4D80-BD24-EDB4DC19CFBA}" destId="{CD1F340A-629E-481E-86F1-92196A2F4F4F}" srcOrd="0" destOrd="0" parTransId="{B4A0D90F-A739-4B28-B87E-C8A5C814C78E}" sibTransId="{617C7A39-FECC-4240-972E-E7915308A328}"/>
    <dgm:cxn modelId="{231E8298-6A1C-4536-B814-389A436B37EF}" type="presOf" srcId="{45CD4933-1698-40BE-9449-242318DFC91F}" destId="{7C1A67EA-A773-48FD-960C-83B6DEB0E5D4}" srcOrd="0" destOrd="1" presId="urn:microsoft.com/office/officeart/2005/8/layout/hList1"/>
    <dgm:cxn modelId="{F98963EE-5E82-43C7-BC33-826AA679FB4E}" type="presOf" srcId="{42D3F83E-3BAE-4511-8BD6-208A317EC13F}" destId="{5785E9BC-9D04-4060-BC40-EAB137783442}" srcOrd="0" destOrd="1" presId="urn:microsoft.com/office/officeart/2005/8/layout/hList1"/>
    <dgm:cxn modelId="{93408D95-500B-4310-ADC9-E69CC94EA28C}" type="presOf" srcId="{FC40472A-71E0-4522-BD3D-A46BA30F7106}" destId="{9DA8B7B8-CDA2-48B5-BDF0-323FFC1BE044}" srcOrd="0" destOrd="0" presId="urn:microsoft.com/office/officeart/2005/8/layout/hList1"/>
    <dgm:cxn modelId="{A2D8B161-E8C5-415E-91D2-2835E21B6B77}" type="presOf" srcId="{0445FFB7-57AB-4EB3-B8E4-2B082514972C}" destId="{3C954982-704F-4CA3-8DB2-7D9F5BA64165}" srcOrd="0" destOrd="0" presId="urn:microsoft.com/office/officeart/2005/8/layout/hList1"/>
    <dgm:cxn modelId="{F14BC20C-2A22-4579-8C62-58AC6D46D7B3}" type="presOf" srcId="{2C598FAC-F23F-478E-B0D3-2FCFF9FF8D15}" destId="{EE9FC9E5-CF8C-4A37-8B97-727F85F5333E}" srcOrd="0" destOrd="0" presId="urn:microsoft.com/office/officeart/2005/8/layout/hList1"/>
    <dgm:cxn modelId="{BA20300C-A503-4E1B-BB69-C445D6709BCD}" type="presOf" srcId="{D5BF68AC-7EDF-430F-A3AA-AD53AB4AFF34}" destId="{281BAB72-A685-4F89-BE44-CDED1E4DF463}" srcOrd="0" destOrd="0" presId="urn:microsoft.com/office/officeart/2005/8/layout/hList1"/>
    <dgm:cxn modelId="{43FFB5DD-DB5F-485B-8E34-677A7DE20C2D}" srcId="{0445FFB7-57AB-4EB3-B8E4-2B082514972C}" destId="{42D3F83E-3BAE-4511-8BD6-208A317EC13F}" srcOrd="1" destOrd="0" parTransId="{22CC647C-5BD4-49E4-BB9E-B36A84BBE4D3}" sibTransId="{D653BC82-AD98-4C27-A8A1-BEC53CF746EC}"/>
    <dgm:cxn modelId="{5C325B6F-CDB4-4E35-9421-068E6C2343F1}" srcId="{D5BF68AC-7EDF-430F-A3AA-AD53AB4AFF34}" destId="{2C598FAC-F23F-478E-B0D3-2FCFF9FF8D15}" srcOrd="0" destOrd="0" parTransId="{AAF481AE-7951-4753-8EDA-8DE6D580BB64}" sibTransId="{D210A0D3-63E5-4AF2-A62A-CC644B3170AC}"/>
    <dgm:cxn modelId="{4612B258-4C15-43B6-A817-66757294AED4}" srcId="{FC40472A-71E0-4522-BD3D-A46BA30F7106}" destId="{0445FFB7-57AB-4EB3-B8E4-2B082514972C}" srcOrd="1" destOrd="0" parTransId="{AD7DB2AE-4FED-43E2-A69B-E71EC56E7AE5}" sibTransId="{1E9BAB64-B7EF-49F4-A5D9-1427148684AD}"/>
    <dgm:cxn modelId="{FB2E73E6-F57B-4FAA-9473-A51FB3B4FC38}" type="presOf" srcId="{8F4464E2-462E-4D80-BD24-EDB4DC19CFBA}" destId="{86DCC706-1184-4EF6-A409-60FA519C4F7B}" srcOrd="0" destOrd="0" presId="urn:microsoft.com/office/officeart/2005/8/layout/hList1"/>
    <dgm:cxn modelId="{FA9BAF43-60E5-45AE-8D9F-843A9EB1F02C}" srcId="{FC40472A-71E0-4522-BD3D-A46BA30F7106}" destId="{8F4464E2-462E-4D80-BD24-EDB4DC19CFBA}" srcOrd="0" destOrd="0" parTransId="{BA266C71-C8CC-46BB-B52B-A56C601CAF8C}" sibTransId="{4314983A-7676-4BE3-9389-7E6C51522ECD}"/>
    <dgm:cxn modelId="{CF74D892-B1FE-4953-B511-D1CFB1AB149B}" type="presOf" srcId="{2E2D713E-CE9B-470E-814E-B8BEDD0C6D00}" destId="{5785E9BC-9D04-4060-BC40-EAB137783442}" srcOrd="0" destOrd="0" presId="urn:microsoft.com/office/officeart/2005/8/layout/hList1"/>
    <dgm:cxn modelId="{BE93FAB1-810B-453A-AB9B-7E426D2DBF06}" srcId="{8F4464E2-462E-4D80-BD24-EDB4DC19CFBA}" destId="{45CD4933-1698-40BE-9449-242318DFC91F}" srcOrd="1" destOrd="0" parTransId="{AA3A7A4A-F3C2-4C8B-9948-426EB32A844A}" sibTransId="{2234842E-44B2-46FD-888B-1BA51794A7C1}"/>
    <dgm:cxn modelId="{1D4719B4-FB71-4322-984B-FE3CBC5F72E3}" srcId="{0445FFB7-57AB-4EB3-B8E4-2B082514972C}" destId="{2E2D713E-CE9B-470E-814E-B8BEDD0C6D00}" srcOrd="0" destOrd="0" parTransId="{D467DFA8-FD4E-46CC-9F45-C811C6C415F5}" sibTransId="{C2E6538A-F250-4488-BBB0-4F92B95016BD}"/>
    <dgm:cxn modelId="{83A3F5EC-20E0-4CE7-97D9-AA77147FE92D}" type="presParOf" srcId="{9DA8B7B8-CDA2-48B5-BDF0-323FFC1BE044}" destId="{28391C1A-B37C-4BEB-99AC-94994A95B226}" srcOrd="0" destOrd="0" presId="urn:microsoft.com/office/officeart/2005/8/layout/hList1"/>
    <dgm:cxn modelId="{C3E0650D-A9C5-44D2-A60C-79A908DFDF27}" type="presParOf" srcId="{28391C1A-B37C-4BEB-99AC-94994A95B226}" destId="{86DCC706-1184-4EF6-A409-60FA519C4F7B}" srcOrd="0" destOrd="0" presId="urn:microsoft.com/office/officeart/2005/8/layout/hList1"/>
    <dgm:cxn modelId="{E7869833-4CF9-4B75-AB3D-0F497663C0E3}" type="presParOf" srcId="{28391C1A-B37C-4BEB-99AC-94994A95B226}" destId="{7C1A67EA-A773-48FD-960C-83B6DEB0E5D4}" srcOrd="1" destOrd="0" presId="urn:microsoft.com/office/officeart/2005/8/layout/hList1"/>
    <dgm:cxn modelId="{138EA918-CE0C-44A2-A12A-2541EE624606}" type="presParOf" srcId="{9DA8B7B8-CDA2-48B5-BDF0-323FFC1BE044}" destId="{C812327F-EF22-4FA0-9EE5-2BE5E47F976F}" srcOrd="1" destOrd="0" presId="urn:microsoft.com/office/officeart/2005/8/layout/hList1"/>
    <dgm:cxn modelId="{137EBFEF-B465-4095-B340-D286F948F126}" type="presParOf" srcId="{9DA8B7B8-CDA2-48B5-BDF0-323FFC1BE044}" destId="{36B8C114-C9EB-4F04-983B-D247E9342586}" srcOrd="2" destOrd="0" presId="urn:microsoft.com/office/officeart/2005/8/layout/hList1"/>
    <dgm:cxn modelId="{8665CDE7-57AB-4F1B-81F7-0879E5221498}" type="presParOf" srcId="{36B8C114-C9EB-4F04-983B-D247E9342586}" destId="{3C954982-704F-4CA3-8DB2-7D9F5BA64165}" srcOrd="0" destOrd="0" presId="urn:microsoft.com/office/officeart/2005/8/layout/hList1"/>
    <dgm:cxn modelId="{6FD673D6-FC27-4E02-95FC-CA6A60A388E1}" type="presParOf" srcId="{36B8C114-C9EB-4F04-983B-D247E9342586}" destId="{5785E9BC-9D04-4060-BC40-EAB137783442}" srcOrd="1" destOrd="0" presId="urn:microsoft.com/office/officeart/2005/8/layout/hList1"/>
    <dgm:cxn modelId="{24429D04-1557-4C6C-8C5F-BB5C3621EE2A}" type="presParOf" srcId="{9DA8B7B8-CDA2-48B5-BDF0-323FFC1BE044}" destId="{38488FF4-D675-4D9B-B797-6EFC75FA1C69}" srcOrd="3" destOrd="0" presId="urn:microsoft.com/office/officeart/2005/8/layout/hList1"/>
    <dgm:cxn modelId="{57F37055-D03E-4975-8A36-9A471F64D192}" type="presParOf" srcId="{9DA8B7B8-CDA2-48B5-BDF0-323FFC1BE044}" destId="{B08BFF66-84FD-4388-9D1B-C86598EDBE74}" srcOrd="4" destOrd="0" presId="urn:microsoft.com/office/officeart/2005/8/layout/hList1"/>
    <dgm:cxn modelId="{018DB813-ED56-4726-BE77-C51732396086}" type="presParOf" srcId="{B08BFF66-84FD-4388-9D1B-C86598EDBE74}" destId="{281BAB72-A685-4F89-BE44-CDED1E4DF463}" srcOrd="0" destOrd="0" presId="urn:microsoft.com/office/officeart/2005/8/layout/hList1"/>
    <dgm:cxn modelId="{5864DA0A-F4D4-4125-B91D-80B1EDF58575}" type="presParOf" srcId="{B08BFF66-84FD-4388-9D1B-C86598EDBE74}" destId="{EE9FC9E5-CF8C-4A37-8B97-727F85F5333E}" srcOrd="1" destOrd="0" presId="urn:microsoft.com/office/officeart/2005/8/layout/hList1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559A7D-9159-409F-8FEE-961E15CAA55D}">
      <dsp:nvSpPr>
        <dsp:cNvPr id="0" name=""/>
        <dsp:cNvSpPr/>
      </dsp:nvSpPr>
      <dsp:spPr>
        <a:xfrm>
          <a:off x="940787" y="1820"/>
          <a:ext cx="3240583" cy="1944350"/>
        </a:xfrm>
        <a:prstGeom prst="rect">
          <a:avLst/>
        </a:prstGeom>
        <a:solidFill>
          <a:schemeClr val="accent5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000" kern="1200" dirty="0" smtClean="0"/>
            <a:t>বলাঃ মোবাইল ফোন সম্পর্কে বলতে পারবে।</a:t>
          </a:r>
          <a:endParaRPr lang="en-US" sz="2000" kern="1200" dirty="0"/>
        </a:p>
      </dsp:txBody>
      <dsp:txXfrm>
        <a:off x="940787" y="1820"/>
        <a:ext cx="3240583" cy="1944350"/>
      </dsp:txXfrm>
    </dsp:sp>
    <dsp:sp modelId="{084D716C-9755-4346-8AE3-A5EDA1EFCEB6}">
      <dsp:nvSpPr>
        <dsp:cNvPr id="0" name=""/>
        <dsp:cNvSpPr/>
      </dsp:nvSpPr>
      <dsp:spPr>
        <a:xfrm>
          <a:off x="4505429" y="1820"/>
          <a:ext cx="3240583" cy="1944350"/>
        </a:xfrm>
        <a:prstGeom prst="rect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/>
        </a:p>
      </dsp:txBody>
      <dsp:txXfrm>
        <a:off x="4505429" y="1820"/>
        <a:ext cx="3240583" cy="1944350"/>
      </dsp:txXfrm>
    </dsp:sp>
    <dsp:sp modelId="{DF194D4E-5F71-4CD8-9230-82917E1EE128}">
      <dsp:nvSpPr>
        <dsp:cNvPr id="0" name=""/>
        <dsp:cNvSpPr/>
      </dsp:nvSpPr>
      <dsp:spPr>
        <a:xfrm>
          <a:off x="940787" y="2270229"/>
          <a:ext cx="3240583" cy="1944350"/>
        </a:xfrm>
        <a:prstGeom prst="rect">
          <a:avLst/>
        </a:prstGeom>
        <a:solidFill>
          <a:schemeClr val="accent2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000" kern="1200" dirty="0" smtClean="0"/>
            <a:t>পড়াঃ শুদ্ধ ও প্রমিত উচ্চারনে পড়তে</a:t>
          </a:r>
          <a:endParaRPr lang="en-US" sz="2000" kern="1200" dirty="0"/>
        </a:p>
      </dsp:txBody>
      <dsp:txXfrm>
        <a:off x="940787" y="2270229"/>
        <a:ext cx="3240583" cy="1944350"/>
      </dsp:txXfrm>
    </dsp:sp>
    <dsp:sp modelId="{D696B8D0-0E72-4F61-8484-69D7F9748D4A}">
      <dsp:nvSpPr>
        <dsp:cNvPr id="0" name=""/>
        <dsp:cNvSpPr/>
      </dsp:nvSpPr>
      <dsp:spPr>
        <a:xfrm>
          <a:off x="4505429" y="2270229"/>
          <a:ext cx="3240583" cy="1944350"/>
        </a:xfrm>
        <a:prstGeom prst="rect">
          <a:avLst/>
        </a:prstGeom>
        <a:solidFill>
          <a:schemeClr val="accent6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000" kern="1200" dirty="0" smtClean="0"/>
            <a:t>লেখাঃ পাঠে ব্যবরিত বিরামচিহ ব্যবহার করে</a:t>
          </a:r>
          <a:endParaRPr lang="en-US" sz="2000" kern="1200" dirty="0"/>
        </a:p>
      </dsp:txBody>
      <dsp:txXfrm>
        <a:off x="4505429" y="2270229"/>
        <a:ext cx="3240583" cy="194435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6DCC706-1184-4EF6-A409-60FA519C4F7B}">
      <dsp:nvSpPr>
        <dsp:cNvPr id="0" name=""/>
        <dsp:cNvSpPr/>
      </dsp:nvSpPr>
      <dsp:spPr>
        <a:xfrm>
          <a:off x="915145" y="651182"/>
          <a:ext cx="1462166" cy="144000"/>
        </a:xfrm>
        <a:prstGeom prst="rect">
          <a:avLst/>
        </a:prstGeom>
        <a:solidFill>
          <a:schemeClr val="accent6">
            <a:shade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20320" rIns="35560" bIns="2032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915145" y="651182"/>
        <a:ext cx="1462166" cy="144000"/>
      </dsp:txXfrm>
    </dsp:sp>
    <dsp:sp modelId="{7C1A67EA-A773-48FD-960C-83B6DEB0E5D4}">
      <dsp:nvSpPr>
        <dsp:cNvPr id="0" name=""/>
        <dsp:cNvSpPr/>
      </dsp:nvSpPr>
      <dsp:spPr>
        <a:xfrm>
          <a:off x="8060" y="286717"/>
          <a:ext cx="1462166" cy="4091765"/>
        </a:xfrm>
        <a:prstGeom prst="rect">
          <a:avLst/>
        </a:prstGeom>
        <a:solidFill>
          <a:srgbClr val="92D050">
            <a:alpha val="90000"/>
          </a:srgbClr>
        </a:solidFill>
        <a:ln w="25400" cap="flat" cmpd="sng" algn="ctr">
          <a:solidFill>
            <a:schemeClr val="accent6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3360" tIns="213360" rIns="284480" bIns="320040" numCol="1" spcCol="1270" anchor="t" anchorCtr="0">
          <a:noAutofit/>
        </a:bodyPr>
        <a:lstStyle/>
        <a:p>
          <a:pPr marL="285750" lvl="1" indent="-285750" algn="l" defTabSz="1778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n-BD" sz="4000" kern="1200" dirty="0" smtClean="0"/>
            <a:t>পাঠের</a:t>
          </a:r>
          <a:r>
            <a:rPr lang="bn-BD" sz="3000" kern="1200" dirty="0" smtClean="0"/>
            <a:t> </a:t>
          </a:r>
          <a:r>
            <a:rPr lang="bn-BD" sz="4000" kern="1200" dirty="0" smtClean="0">
              <a:solidFill>
                <a:schemeClr val="accent6">
                  <a:lumMod val="75000"/>
                </a:schemeClr>
              </a:solidFill>
            </a:rPr>
            <a:t>সাথে</a:t>
          </a:r>
          <a:r>
            <a:rPr lang="bn-BD" sz="3000" kern="1200" dirty="0" smtClean="0"/>
            <a:t> </a:t>
          </a:r>
          <a:endParaRPr lang="en-US" sz="3000" kern="1200" dirty="0"/>
        </a:p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3000" kern="1200"/>
        </a:p>
      </dsp:txBody>
      <dsp:txXfrm>
        <a:off x="8060" y="286717"/>
        <a:ext cx="1462166" cy="4091765"/>
      </dsp:txXfrm>
    </dsp:sp>
    <dsp:sp modelId="{3C954982-704F-4CA3-8DB2-7D9F5BA64165}">
      <dsp:nvSpPr>
        <dsp:cNvPr id="0" name=""/>
        <dsp:cNvSpPr/>
      </dsp:nvSpPr>
      <dsp:spPr>
        <a:xfrm>
          <a:off x="1674931" y="142717"/>
          <a:ext cx="1462166" cy="144000"/>
        </a:xfrm>
        <a:prstGeom prst="rect">
          <a:avLst/>
        </a:prstGeom>
        <a:solidFill>
          <a:schemeClr val="accent6">
            <a:shade val="50000"/>
            <a:hueOff val="-307796"/>
            <a:satOff val="20520"/>
            <a:lumOff val="26790"/>
            <a:alphaOff val="0"/>
          </a:schemeClr>
        </a:solidFill>
        <a:ln w="25400" cap="flat" cmpd="sng" algn="ctr">
          <a:solidFill>
            <a:schemeClr val="accent6">
              <a:shade val="50000"/>
              <a:hueOff val="-307796"/>
              <a:satOff val="20520"/>
              <a:lumOff val="2679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20320" rIns="35560" bIns="2032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674931" y="142717"/>
        <a:ext cx="1462166" cy="144000"/>
      </dsp:txXfrm>
    </dsp:sp>
    <dsp:sp modelId="{5785E9BC-9D04-4060-BC40-EAB137783442}">
      <dsp:nvSpPr>
        <dsp:cNvPr id="0" name=""/>
        <dsp:cNvSpPr/>
      </dsp:nvSpPr>
      <dsp:spPr>
        <a:xfrm>
          <a:off x="1676393" y="262575"/>
          <a:ext cx="1462166" cy="4091765"/>
        </a:xfrm>
        <a:prstGeom prst="rect">
          <a:avLst/>
        </a:prstGeom>
        <a:solidFill>
          <a:srgbClr val="00B050">
            <a:alpha val="90000"/>
          </a:srgbClr>
        </a:solidFill>
        <a:ln w="25400" cap="flat" cmpd="sng" algn="ctr">
          <a:solidFill>
            <a:schemeClr val="accent6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3360" tIns="213360" rIns="284480" bIns="320040" numCol="1" spcCol="1270" anchor="t" anchorCtr="0">
          <a:noAutofit/>
        </a:bodyPr>
        <a:lstStyle/>
        <a:p>
          <a:pPr marL="285750" lvl="1" indent="-285750" algn="l" defTabSz="1778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n-BD" sz="4000" kern="1200" dirty="0" smtClean="0"/>
            <a:t>সংযোগ</a:t>
          </a:r>
          <a:endParaRPr lang="en-US" sz="4000" kern="1200" dirty="0"/>
        </a:p>
        <a:p>
          <a:pPr marL="285750" lvl="1" indent="-285750" algn="l" defTabSz="1778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4000" kern="1200"/>
        </a:p>
      </dsp:txBody>
      <dsp:txXfrm>
        <a:off x="1676393" y="262575"/>
        <a:ext cx="1462166" cy="4091765"/>
      </dsp:txXfrm>
    </dsp:sp>
    <dsp:sp modelId="{281BAB72-A685-4F89-BE44-CDED1E4DF463}">
      <dsp:nvSpPr>
        <dsp:cNvPr id="0" name=""/>
        <dsp:cNvSpPr/>
      </dsp:nvSpPr>
      <dsp:spPr>
        <a:xfrm>
          <a:off x="4364072" y="142717"/>
          <a:ext cx="1463596" cy="144000"/>
        </a:xfrm>
        <a:prstGeom prst="rect">
          <a:avLst/>
        </a:prstGeom>
        <a:solidFill>
          <a:schemeClr val="accent6">
            <a:shade val="50000"/>
            <a:hueOff val="-307796"/>
            <a:satOff val="20520"/>
            <a:lumOff val="26790"/>
            <a:alphaOff val="0"/>
          </a:schemeClr>
        </a:solidFill>
        <a:ln w="25400" cap="flat" cmpd="sng" algn="ctr">
          <a:solidFill>
            <a:schemeClr val="accent6">
              <a:shade val="50000"/>
              <a:hueOff val="-307796"/>
              <a:satOff val="20520"/>
              <a:lumOff val="2679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20320" rIns="35560" bIns="2032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364072" y="142717"/>
        <a:ext cx="1463596" cy="144000"/>
      </dsp:txXfrm>
    </dsp:sp>
    <dsp:sp modelId="{EE9FC9E5-CF8C-4A37-8B97-727F85F5333E}">
      <dsp:nvSpPr>
        <dsp:cNvPr id="0" name=""/>
        <dsp:cNvSpPr/>
      </dsp:nvSpPr>
      <dsp:spPr>
        <a:xfrm>
          <a:off x="3341801" y="286717"/>
          <a:ext cx="3508137" cy="4091765"/>
        </a:xfrm>
        <a:prstGeom prst="rect">
          <a:avLst/>
        </a:prstGeom>
        <a:solidFill>
          <a:srgbClr val="00B0F0">
            <a:alpha val="90000"/>
          </a:srgbClr>
        </a:solidFill>
        <a:ln w="25400" cap="flat" cmpd="sng" algn="ctr">
          <a:solidFill>
            <a:schemeClr val="accent6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024" tIns="192024" rIns="256032" bIns="288036" numCol="1" spcCol="1270" anchor="t" anchorCtr="0">
          <a:noAutofit/>
        </a:bodyPr>
        <a:lstStyle/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n-BD" sz="3600" kern="1200" smtClean="0"/>
            <a:t>শাপন</a:t>
          </a:r>
          <a:endParaRPr lang="en-US" sz="4000" kern="1200" dirty="0"/>
        </a:p>
      </dsp:txBody>
      <dsp:txXfrm>
        <a:off x="3341801" y="286717"/>
        <a:ext cx="3508137" cy="409176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75F670-2D22-43AC-88C6-E460D0F88FBC}" type="datetimeFigureOut">
              <a:rPr lang="en-US" smtClean="0"/>
              <a:pPr/>
              <a:t>6/12/2017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B67D72-C21E-4644-9E11-8713D3ADE5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31042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B67D72-C21E-4644-9E11-8713D3ADE546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509991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over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over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ove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over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over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over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over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over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over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over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over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cover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81200" y="76200"/>
            <a:ext cx="3733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5400" dirty="0" smtClean="0">
                <a:solidFill>
                  <a:srgbClr val="00B050"/>
                </a:solidFill>
              </a:rPr>
              <a:t>  </a:t>
            </a:r>
            <a:r>
              <a:rPr lang="en-US" sz="5400" dirty="0" smtClean="0">
                <a:solidFill>
                  <a:srgbClr val="00B050"/>
                </a:solidFill>
              </a:rPr>
              <a:t>  </a:t>
            </a:r>
            <a:endParaRPr lang="en-US" sz="5400" dirty="0">
              <a:solidFill>
                <a:srgbClr val="00B05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86000" y="654548"/>
            <a:ext cx="5638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7200" dirty="0" smtClean="0">
                <a:solidFill>
                  <a:srgbClr val="002060"/>
                </a:solidFill>
                <a:latin typeface="NikoshBAN"/>
              </a:rPr>
              <a:t>  </a:t>
            </a:r>
            <a:endParaRPr lang="en-US" sz="7200" dirty="0">
              <a:solidFill>
                <a:srgbClr val="002060"/>
              </a:solidFill>
              <a:latin typeface="NikoshBAN"/>
            </a:endParaRPr>
          </a:p>
        </p:txBody>
      </p:sp>
      <p:pic>
        <p:nvPicPr>
          <p:cNvPr id="8" name="Picture 7" descr="n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2910" y="1857364"/>
            <a:ext cx="7932492" cy="4417201"/>
          </a:xfrm>
          <a:prstGeom prst="rect">
            <a:avLst/>
          </a:prstGeom>
          <a:ln w="38100">
            <a:solidFill>
              <a:srgbClr val="FFC000"/>
            </a:solidFill>
          </a:ln>
        </p:spPr>
      </p:pic>
      <p:sp>
        <p:nvSpPr>
          <p:cNvPr id="3" name="Rounded Rectangle 2"/>
          <p:cNvSpPr/>
          <p:nvPr/>
        </p:nvSpPr>
        <p:spPr>
          <a:xfrm>
            <a:off x="2667000" y="76200"/>
            <a:ext cx="3962400" cy="1295400"/>
          </a:xfrm>
          <a:prstGeom prst="roundRect">
            <a:avLst/>
          </a:prstGeom>
          <a:solidFill>
            <a:srgbClr val="92D05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2857488" y="0"/>
            <a:ext cx="4876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9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9600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24060168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990600"/>
            <a:ext cx="9144000" cy="4154984"/>
          </a:xfrm>
          <a:prstGeom prst="rect">
            <a:avLst/>
          </a:prstGeom>
          <a:solidFill>
            <a:srgbClr val="FFFF00"/>
          </a:solidFill>
          <a:ln w="3810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8800" b="1" dirty="0" smtClean="0">
                <a:solidFill>
                  <a:srgbClr val="A20E9B"/>
                </a:solidFill>
                <a:latin typeface="NikoshBAN" pitchFamily="2" charset="0"/>
                <a:cs typeface="NikoshBAN" pitchFamily="2" charset="0"/>
              </a:rPr>
              <a:t>চল আমরা সবাই মিলে একটি মজার ভিডিও দেখি!</a:t>
            </a:r>
            <a:endParaRPr lang="en-US" sz="8800" b="1" dirty="0" smtClean="0">
              <a:solidFill>
                <a:srgbClr val="A20E9B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92846039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lowchart: Direct Access Storage 2"/>
          <p:cNvSpPr/>
          <p:nvPr/>
        </p:nvSpPr>
        <p:spPr>
          <a:xfrm>
            <a:off x="3352800" y="1819364"/>
            <a:ext cx="45719" cy="45719"/>
          </a:xfrm>
          <a:prstGeom prst="flowChartMagneticDrum">
            <a:avLst/>
          </a:prstGeom>
          <a:solidFill>
            <a:srgbClr val="00B0F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</p:txBody>
      </p:sp>
      <p:sp>
        <p:nvSpPr>
          <p:cNvPr id="4" name="Flowchart: Direct Access Storage 3"/>
          <p:cNvSpPr/>
          <p:nvPr/>
        </p:nvSpPr>
        <p:spPr>
          <a:xfrm>
            <a:off x="304800" y="152400"/>
            <a:ext cx="8382000" cy="3962400"/>
          </a:xfrm>
          <a:prstGeom prst="flowChartMagneticDrum">
            <a:avLst/>
          </a:prstGeom>
          <a:solidFill>
            <a:srgbClr val="66FF33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600" b="1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পাঠের শিরোনামঃ</a:t>
            </a:r>
            <a:r>
              <a:rPr lang="bn-BD" sz="6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66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মোবাইল ফোন</a:t>
            </a:r>
            <a:endParaRPr lang="en-US" sz="6600" b="1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7675048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3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143000"/>
            <a:ext cx="8915400" cy="1569660"/>
          </a:xfrm>
          <a:prstGeom prst="rect">
            <a:avLst/>
          </a:prstGeom>
          <a:solidFill>
            <a:srgbClr val="002060"/>
          </a:solidFill>
          <a:ln w="762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9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উপস্থাপন</a:t>
            </a:r>
            <a:endParaRPr lang="en-US" sz="9600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sanji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2910" y="2914220"/>
            <a:ext cx="7929618" cy="394377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57224" y="1214422"/>
            <a:ext cx="18473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7200" dirty="0" smtClean="0">
              <a:solidFill>
                <a:srgbClr val="002060"/>
              </a:solidFill>
              <a:latin typeface="NikoshBAN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8299549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801" y="1524000"/>
            <a:ext cx="4876800" cy="4129830"/>
          </a:xfrm>
          <a:prstGeom prst="rect">
            <a:avLst/>
          </a:prstGeom>
          <a:ln w="28575">
            <a:solidFill>
              <a:srgbClr val="00B0F0"/>
            </a:solidFill>
          </a:ln>
        </p:spPr>
      </p:pic>
      <p:sp>
        <p:nvSpPr>
          <p:cNvPr id="3" name="Pentagon 2"/>
          <p:cNvSpPr/>
          <p:nvPr/>
        </p:nvSpPr>
        <p:spPr>
          <a:xfrm>
            <a:off x="2209801" y="152400"/>
            <a:ext cx="4876799" cy="1301992"/>
          </a:xfrm>
          <a:prstGeom prst="homePlate">
            <a:avLst/>
          </a:prstGeom>
          <a:solidFill>
            <a:srgbClr val="00B0F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dirty="0" smtClean="0">
                <a:solidFill>
                  <a:srgbClr val="002060"/>
                </a:solidFill>
              </a:rPr>
              <a:t>স্মার্ট মোবাইল</a:t>
            </a:r>
            <a:endParaRPr lang="en-US" sz="5400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03128319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9229" y="1828800"/>
            <a:ext cx="3543971" cy="3429000"/>
          </a:xfrm>
          <a:prstGeom prst="rect">
            <a:avLst/>
          </a:prstGeom>
          <a:ln w="76200">
            <a:solidFill>
              <a:schemeClr val="tx1"/>
            </a:solidFill>
          </a:ln>
        </p:spPr>
      </p:pic>
      <p:sp>
        <p:nvSpPr>
          <p:cNvPr id="4" name="Flowchart: Terminator 3"/>
          <p:cNvSpPr/>
          <p:nvPr/>
        </p:nvSpPr>
        <p:spPr>
          <a:xfrm>
            <a:off x="1524000" y="62023"/>
            <a:ext cx="6019800" cy="1524000"/>
          </a:xfrm>
          <a:prstGeom prst="flowChartTerminator">
            <a:avLst/>
          </a:prstGeom>
          <a:solidFill>
            <a:srgbClr val="00206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dirty="0" smtClean="0">
                <a:solidFill>
                  <a:srgbClr val="FFFF00"/>
                </a:solidFill>
              </a:rPr>
              <a:t>স্মার্ট মোবাইল</a:t>
            </a:r>
            <a:endParaRPr lang="en-US" sz="6000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9872237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 Single Corner Rectangle 2"/>
          <p:cNvSpPr/>
          <p:nvPr/>
        </p:nvSpPr>
        <p:spPr>
          <a:xfrm>
            <a:off x="1295400" y="1295400"/>
            <a:ext cx="7010400" cy="5181600"/>
          </a:xfrm>
          <a:prstGeom prst="round1Rect">
            <a:avLst/>
          </a:prstGeom>
          <a:solidFill>
            <a:srgbClr val="00B0F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96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শিক্ষকের পাঠ</a:t>
            </a:r>
            <a:endParaRPr lang="en-US" sz="9600" b="1" dirty="0" smtClean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46714776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que 1"/>
          <p:cNvSpPr/>
          <p:nvPr/>
        </p:nvSpPr>
        <p:spPr>
          <a:xfrm>
            <a:off x="634409" y="1447800"/>
            <a:ext cx="8001000" cy="4648200"/>
          </a:xfrm>
          <a:prstGeom prst="plaque">
            <a:avLst/>
          </a:prstGeom>
          <a:solidFill>
            <a:srgbClr val="7030A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80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শিক্ষার্থীর কাজ</a:t>
            </a:r>
            <a:endParaRPr lang="en-US" sz="8000" dirty="0" smtClean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94296978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Delay 1"/>
          <p:cNvSpPr/>
          <p:nvPr/>
        </p:nvSpPr>
        <p:spPr>
          <a:xfrm>
            <a:off x="533400" y="1143000"/>
            <a:ext cx="8458200" cy="5410200"/>
          </a:xfrm>
          <a:prstGeom prst="flowChartDelay">
            <a:avLst/>
          </a:prstGeom>
          <a:solidFill>
            <a:srgbClr val="0070C0"/>
          </a:solidFill>
          <a:ln w="762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5800" y="1785926"/>
            <a:ext cx="77724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96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দ</a:t>
            </a:r>
            <a:r>
              <a:rPr lang="bn-IN" sz="96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লে </a:t>
            </a:r>
            <a:r>
              <a:rPr lang="bn-BD" sz="96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সবাই  স</a:t>
            </a:r>
            <a:r>
              <a:rPr lang="bn-IN" sz="96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ড়</a:t>
            </a:r>
            <a:r>
              <a:rPr lang="bn-BD" sz="96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বে পড়বে।</a:t>
            </a:r>
            <a:endParaRPr lang="en-US" sz="9600" dirty="0" smtClean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829933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ular Callout 1"/>
          <p:cNvSpPr/>
          <p:nvPr/>
        </p:nvSpPr>
        <p:spPr>
          <a:xfrm>
            <a:off x="160374" y="1571612"/>
            <a:ext cx="8983626" cy="4724400"/>
          </a:xfrm>
          <a:prstGeom prst="wedgeRectCallout">
            <a:avLst/>
          </a:prstGeom>
          <a:solidFill>
            <a:srgbClr val="FFFF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শব্দ</a:t>
            </a:r>
            <a:r>
              <a:rPr lang="bn-IN" sz="44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গু</a:t>
            </a:r>
            <a:r>
              <a:rPr lang="bn-BD" sz="44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লু পাঠ থেকে খুঁজে বের কর</a:t>
            </a:r>
          </a:p>
          <a:p>
            <a:pPr algn="ctr"/>
            <a:endParaRPr lang="bn-BD" sz="4400" dirty="0" smtClean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bn-BD" sz="44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Flowchart: Alternate Process 2"/>
          <p:cNvSpPr/>
          <p:nvPr/>
        </p:nvSpPr>
        <p:spPr>
          <a:xfrm>
            <a:off x="1066800" y="4267200"/>
            <a:ext cx="1981200" cy="838200"/>
          </a:xfrm>
          <a:prstGeom prst="flowChartAlternateProcess">
            <a:avLst/>
          </a:prstGeom>
          <a:solidFill>
            <a:srgbClr val="00B0F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তরঙ্গ</a:t>
            </a:r>
            <a:endParaRPr lang="en-US" sz="4800" dirty="0" smtClean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3429000" y="4267200"/>
            <a:ext cx="1828800" cy="838200"/>
          </a:xfrm>
          <a:prstGeom prst="roundRect">
            <a:avLst/>
          </a:prstGeom>
          <a:solidFill>
            <a:srgbClr val="00B0F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উদ্ভাবন</a:t>
            </a:r>
            <a:endParaRPr lang="en-US" sz="4800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5857884" y="4214818"/>
            <a:ext cx="2667000" cy="838200"/>
          </a:xfrm>
          <a:prstGeom prst="roundRect">
            <a:avLst/>
          </a:prstGeom>
          <a:solidFill>
            <a:srgbClr val="00B0F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ইণ্টারনেট</a:t>
            </a:r>
            <a:endParaRPr lang="en-US" sz="4400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593119801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Flowchart: Terminator 49"/>
          <p:cNvSpPr/>
          <p:nvPr/>
        </p:nvSpPr>
        <p:spPr>
          <a:xfrm>
            <a:off x="1143000" y="685800"/>
            <a:ext cx="6553200" cy="1862469"/>
          </a:xfrm>
          <a:prstGeom prst="flowChartTerminator">
            <a:avLst/>
          </a:prstGeom>
          <a:solidFill>
            <a:srgbClr val="00B0F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বিপরীত শব্দ জেনে নিই</a:t>
            </a:r>
            <a:endParaRPr lang="en-US" sz="4800" dirty="0" smtClean="0">
              <a:solidFill>
                <a:srgbClr val="FFC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443" y="3195225"/>
            <a:ext cx="1752157" cy="1015663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bn-BD" sz="6000" b="1" dirty="0" smtClean="0">
                <a:solidFill>
                  <a:srgbClr val="002060"/>
                </a:solidFill>
                <a:latin typeface="NikoshBAN"/>
              </a:rPr>
              <a:t>বেশি</a:t>
            </a:r>
            <a:endParaRPr lang="en-US" sz="6000" b="1" dirty="0" smtClean="0">
              <a:solidFill>
                <a:srgbClr val="002060"/>
              </a:solidFill>
              <a:latin typeface="NikoshBAN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2362200" y="3102893"/>
            <a:ext cx="2209800" cy="1200329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bn-BD" sz="7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কম</a:t>
            </a:r>
            <a:endParaRPr lang="en-US" sz="7200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70" name="Straight Connector 69"/>
          <p:cNvCxnSpPr/>
          <p:nvPr/>
        </p:nvCxnSpPr>
        <p:spPr>
          <a:xfrm flipV="1">
            <a:off x="1066800" y="3195225"/>
            <a:ext cx="0" cy="813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Box 73"/>
          <p:cNvSpPr txBox="1"/>
          <p:nvPr/>
        </p:nvSpPr>
        <p:spPr>
          <a:xfrm>
            <a:off x="4953000" y="3141920"/>
            <a:ext cx="1828800" cy="1015663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bn-BD" sz="6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শুরু</a:t>
            </a:r>
            <a:endParaRPr lang="en-US" sz="6000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7010400" y="3102893"/>
            <a:ext cx="1701809" cy="1015663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r>
              <a:rPr lang="bn-BD" sz="6000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শেষ</a:t>
            </a:r>
            <a:endParaRPr lang="en-US" sz="6000" dirty="0" smtClean="0">
              <a:solidFill>
                <a:schemeClr val="accent6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77" name="Straight Connector 76"/>
          <p:cNvCxnSpPr/>
          <p:nvPr/>
        </p:nvCxnSpPr>
        <p:spPr>
          <a:xfrm>
            <a:off x="4706679" y="2493334"/>
            <a:ext cx="76200" cy="426720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932343876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 animBg="1"/>
      <p:bldP spid="60" grpId="0" animBg="1"/>
      <p:bldP spid="62" grpId="0" animBg="1"/>
      <p:bldP spid="74" grpId="0" animBg="1"/>
      <p:bldP spid="7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2200" y="1752601"/>
            <a:ext cx="4724400" cy="5076966"/>
          </a:xfrm>
          <a:prstGeom prst="rect">
            <a:avLst/>
          </a:prstGeom>
          <a:solidFill>
            <a:srgbClr val="00B0F0"/>
          </a:solidFill>
          <a:ln w="57150">
            <a:solidFill>
              <a:schemeClr val="accent5"/>
            </a:solidFill>
          </a:ln>
        </p:spPr>
      </p:pic>
      <p:sp>
        <p:nvSpPr>
          <p:cNvPr id="4" name="Left-Right Arrow 3"/>
          <p:cNvSpPr/>
          <p:nvPr/>
        </p:nvSpPr>
        <p:spPr>
          <a:xfrm>
            <a:off x="1104900" y="76200"/>
            <a:ext cx="7239000" cy="2057400"/>
          </a:xfrm>
          <a:prstGeom prst="left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শিক্ষক পরিচিতি</a:t>
            </a:r>
            <a:endParaRPr lang="en-US" sz="3600" b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1562498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rocess 1"/>
          <p:cNvSpPr/>
          <p:nvPr/>
        </p:nvSpPr>
        <p:spPr>
          <a:xfrm>
            <a:off x="-838200" y="1752600"/>
            <a:ext cx="10744200" cy="4724400"/>
          </a:xfrm>
          <a:prstGeom prst="flowChartProcess">
            <a:avLst/>
          </a:prstGeom>
          <a:solidFill>
            <a:schemeClr val="accent2">
              <a:lumMod val="40000"/>
              <a:lumOff val="60000"/>
            </a:schemeClr>
          </a:solidFill>
          <a:ln w="190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7200" dirty="0" smtClean="0">
                <a:solidFill>
                  <a:srgbClr val="A20E9B"/>
                </a:solidFill>
                <a:latin typeface="NikoshBAN" pitchFamily="2" charset="0"/>
                <a:cs typeface="NikoshBAN" pitchFamily="2" charset="0"/>
              </a:rPr>
              <a:t>১।মোবাইল ফোন  আজকের দিনে কী কী কাজে লাগে ?</a:t>
            </a:r>
            <a:endParaRPr lang="en-US" sz="7200" dirty="0" smtClean="0">
              <a:solidFill>
                <a:srgbClr val="A20E9B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7613392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="" xmlns:p14="http://schemas.microsoft.com/office/powerpoint/2010/main" val="3293942294"/>
              </p:ext>
            </p:extLst>
          </p:nvPr>
        </p:nvGraphicFramePr>
        <p:xfrm>
          <a:off x="762000" y="533400"/>
          <a:ext cx="6858000" cy="4521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1837576638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71736" y="500042"/>
            <a:ext cx="2643206" cy="830997"/>
          </a:xfrm>
          <a:prstGeom prst="rect">
            <a:avLst/>
          </a:prstGeom>
          <a:solidFill>
            <a:srgbClr val="00EA59"/>
          </a:solidFill>
        </p:spPr>
        <p:txBody>
          <a:bodyPr wrap="square" rtlCol="0">
            <a:spAutoFit/>
          </a:bodyPr>
          <a:lstStyle/>
          <a:p>
            <a:r>
              <a:rPr lang="bn-IN" sz="4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বাড়ির কাজ</a:t>
            </a:r>
            <a:endParaRPr lang="en-GB" sz="4800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2844" y="1714488"/>
            <a:ext cx="8715436" cy="4154984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bn-IN" sz="80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মোবাইল</a:t>
            </a:r>
            <a:r>
              <a:rPr lang="bn-IN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8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ফোনে আর কি কি কাজ হতে পারে বলে তুমি মনে কর?</a:t>
            </a:r>
            <a:endParaRPr lang="en-GB" sz="8800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30598769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eart 2"/>
          <p:cNvSpPr/>
          <p:nvPr/>
        </p:nvSpPr>
        <p:spPr>
          <a:xfrm>
            <a:off x="928662" y="0"/>
            <a:ext cx="7929618" cy="7000900"/>
          </a:xfrm>
          <a:prstGeom prst="heart">
            <a:avLst/>
          </a:prstGeom>
          <a:solidFill>
            <a:schemeClr val="accent6">
              <a:lumMod val="7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9600" dirty="0" smtClean="0">
                <a:solidFill>
                  <a:srgbClr val="66FF33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en-GB" sz="9600" dirty="0" smtClean="0">
              <a:solidFill>
                <a:srgbClr val="66FF33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projapoti 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7290" y="357166"/>
            <a:ext cx="6429420" cy="6090505"/>
          </a:xfrm>
          <a:prstGeom prst="rect">
            <a:avLst/>
          </a:prstGeom>
        </p:spPr>
      </p:pic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90600" y="990600"/>
            <a:ext cx="7162800" cy="4648200"/>
          </a:xfrm>
          <a:prstGeom prst="rect">
            <a:avLst/>
          </a:prstGeom>
          <a:solidFill>
            <a:srgbClr val="FFC000"/>
          </a:solidFill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667000" y="1806059"/>
            <a:ext cx="411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SutonnyEMJ" pitchFamily="2" charset="0"/>
              </a:rPr>
              <a:t>  </a:t>
            </a:r>
            <a:endParaRPr lang="en-US" sz="3200" dirty="0">
              <a:latin typeface="SumeshwariMJ" pitchFamily="2" charset="0"/>
              <a:cs typeface="SumeshwariMJ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 rot="10800000" flipV="1">
            <a:off x="1676399" y="2163100"/>
            <a:ext cx="5867401" cy="2862322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bn-IN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সঞ্জিত ভট্টাচার্য্য</a:t>
            </a:r>
          </a:p>
          <a:p>
            <a:r>
              <a:rPr lang="bn-IN" sz="3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সহকারী শিক্ষক </a:t>
            </a:r>
          </a:p>
          <a:p>
            <a:r>
              <a:rPr lang="bn-IN" sz="3600" dirty="0" smtClean="0">
                <a:solidFill>
                  <a:srgbClr val="A20E9B"/>
                </a:solidFill>
                <a:latin typeface="NikoshBAN" pitchFamily="2" charset="0"/>
                <a:cs typeface="NikoshBAN" pitchFamily="2" charset="0"/>
              </a:rPr>
              <a:t>চণ্ডিটিয়র সরকারী প্রাথমিক বিদ্যালয়</a:t>
            </a:r>
          </a:p>
          <a:p>
            <a:r>
              <a:rPr lang="bn-IN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সদর, সুনামগঞ্জ, সদর</a:t>
            </a:r>
            <a:endParaRPr lang="en-US" sz="36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47714809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486400" y="2286000"/>
            <a:ext cx="1847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bn-IN" dirty="0" smtClean="0"/>
          </a:p>
          <a:p>
            <a:endParaRPr lang="en-US" dirty="0" smtClean="0"/>
          </a:p>
        </p:txBody>
      </p:sp>
      <p:sp>
        <p:nvSpPr>
          <p:cNvPr id="7" name="Rectangle 6"/>
          <p:cNvSpPr/>
          <p:nvPr/>
        </p:nvSpPr>
        <p:spPr>
          <a:xfrm>
            <a:off x="1143000" y="990600"/>
            <a:ext cx="6400800" cy="3276600"/>
          </a:xfrm>
          <a:prstGeom prst="rect">
            <a:avLst/>
          </a:prstGeom>
          <a:solidFill>
            <a:srgbClr val="FFFF00"/>
          </a:soli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7200" dirty="0" smtClean="0">
                <a:solidFill>
                  <a:srgbClr val="A20E9B"/>
                </a:solidFill>
                <a:latin typeface="NikoshBAN" pitchFamily="2" charset="0"/>
                <a:cs typeface="NikoshBAN" pitchFamily="2" charset="0"/>
              </a:rPr>
              <a:t>পাঠ পরিচিতি</a:t>
            </a:r>
            <a:endParaRPr lang="en-US" sz="7200" dirty="0">
              <a:solidFill>
                <a:srgbClr val="A20E9B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9824009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lowchart: Process 8"/>
          <p:cNvSpPr/>
          <p:nvPr/>
        </p:nvSpPr>
        <p:spPr>
          <a:xfrm>
            <a:off x="4500562" y="3429000"/>
            <a:ext cx="4343400" cy="3200400"/>
          </a:xfrm>
          <a:prstGeom prst="flowChartProcess">
            <a:avLst/>
          </a:prstGeom>
          <a:solidFill>
            <a:srgbClr val="00B0F0"/>
          </a:solidFill>
          <a:ln w="28575">
            <a:solidFill>
              <a:srgbClr val="00EA5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আজকের দিনে----উন্নয়ন ঘটছে</a:t>
            </a:r>
            <a:endParaRPr lang="en-US" sz="3600" dirty="0" smtClean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3429000"/>
            <a:ext cx="4419600" cy="32004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পাঠঃ মোবাইল ফোন</a:t>
            </a:r>
            <a:endParaRPr lang="en-US" sz="4800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914400"/>
            <a:ext cx="4419600" cy="2438400"/>
          </a:xfrm>
          <a:prstGeom prst="rect">
            <a:avLst/>
          </a:prstGeom>
          <a:solidFill>
            <a:srgbClr val="66FF33"/>
          </a:solidFill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</p:txBody>
      </p:sp>
      <p:sp>
        <p:nvSpPr>
          <p:cNvPr id="14" name="Rectangle 13"/>
          <p:cNvSpPr/>
          <p:nvPr/>
        </p:nvSpPr>
        <p:spPr>
          <a:xfrm>
            <a:off x="4495800" y="914400"/>
            <a:ext cx="4343400" cy="2438400"/>
          </a:xfrm>
          <a:prstGeom prst="rect">
            <a:avLst/>
          </a:prstGeom>
          <a:solidFill>
            <a:srgbClr val="FFFF00"/>
          </a:solidFill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 rot="10800000" flipV="1">
            <a:off x="571500" y="1579096"/>
            <a:ext cx="35433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শ্রেণিঃ</a:t>
            </a:r>
            <a:r>
              <a:rPr lang="bn-IN" sz="4400" dirty="0" smtClean="0">
                <a:latin typeface="NikoshBAN" pitchFamily="2" charset="0"/>
                <a:cs typeface="NikoshBAN" pitchFamily="2" charset="0"/>
              </a:rPr>
              <a:t> চতুর্থ</a:t>
            </a:r>
            <a:endParaRPr lang="en-US" sz="44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 rot="10800000" flipV="1">
            <a:off x="5257800" y="1194376"/>
            <a:ext cx="3124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dirty="0" smtClean="0">
                <a:latin typeface="NikoshBAN" pitchFamily="2" charset="0"/>
                <a:cs typeface="NikoshBAN" pitchFamily="2" charset="0"/>
              </a:rPr>
              <a:t>বিষষঃ বাংলা</a:t>
            </a:r>
            <a:endParaRPr lang="en-US" sz="44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495800" y="3609975"/>
            <a:ext cx="5181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>
                <a:latin typeface="NikoshBAN" pitchFamily="2" charset="0"/>
                <a:cs typeface="NikoshBAN" pitchFamily="2" charset="0"/>
              </a:rPr>
              <a:t> আজকের পাঠঃ</a:t>
            </a:r>
            <a:endParaRPr lang="en-US" sz="4400" dirty="0" smtClean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3" dur="2000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6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1" dur="2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allAtOnce" animBg="1"/>
      <p:bldP spid="10" grpId="0" animBg="1"/>
      <p:bldP spid="15" grpId="0"/>
      <p:bldP spid="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ame 3"/>
          <p:cNvSpPr/>
          <p:nvPr/>
        </p:nvSpPr>
        <p:spPr>
          <a:xfrm>
            <a:off x="381000" y="762000"/>
            <a:ext cx="8763000" cy="4800600"/>
          </a:xfrm>
          <a:prstGeom prst="fram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95400" y="2209800"/>
            <a:ext cx="6172200" cy="1754326"/>
          </a:xfrm>
          <a:prstGeom prst="rect">
            <a:avLst/>
          </a:prstGeom>
          <a:solidFill>
            <a:srgbClr val="FFCCFF"/>
          </a:solidFill>
        </p:spPr>
        <p:txBody>
          <a:bodyPr wrap="square" rtlCol="0">
            <a:spAutoFit/>
          </a:bodyPr>
          <a:lstStyle/>
          <a:p>
            <a:r>
              <a:rPr lang="bn-IN" sz="5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পাঠের শি</a:t>
            </a:r>
            <a:r>
              <a:rPr lang="bn-BD" sz="5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রোনামঃ মোবাইল ফোন</a:t>
            </a:r>
            <a:endParaRPr lang="en-US" sz="54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mph" presetSubtype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7" dur="indefinite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8" dur="indefinite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-152400" y="1295400"/>
            <a:ext cx="9144000" cy="3886200"/>
          </a:xfrm>
          <a:prstGeom prst="frame">
            <a:avLst/>
          </a:prstGeom>
          <a:solidFill>
            <a:srgbClr val="00B0F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  <a:latin typeface="নিকসবান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9600" y="2209800"/>
            <a:ext cx="7772400" cy="1754326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bn-BD" sz="5400" dirty="0" smtClean="0">
                <a:solidFill>
                  <a:srgbClr val="00B050"/>
                </a:solidFill>
                <a:latin typeface="NikoshBAN"/>
              </a:rPr>
              <a:t>পাঠ্যাংশঃ</a:t>
            </a:r>
            <a:r>
              <a:rPr lang="bn-BD" sz="5400" dirty="0" smtClean="0">
                <a:solidFill>
                  <a:srgbClr val="002060"/>
                </a:solidFill>
                <a:latin typeface="NikoshBAN"/>
              </a:rPr>
              <a:t>আজকের দিনে---উন্নয়ন ঘটছে।</a:t>
            </a:r>
            <a:endParaRPr lang="en-US" sz="5400" dirty="0" smtClean="0">
              <a:solidFill>
                <a:srgbClr val="002060"/>
              </a:solidFill>
              <a:latin typeface="NikoshBAN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66048886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unched Tape 1"/>
          <p:cNvSpPr/>
          <p:nvPr/>
        </p:nvSpPr>
        <p:spPr>
          <a:xfrm>
            <a:off x="990600" y="990600"/>
            <a:ext cx="8001000" cy="4114800"/>
          </a:xfrm>
          <a:prstGeom prst="flowChartPunchedTape">
            <a:avLst/>
          </a:prstGeom>
          <a:solidFill>
            <a:srgbClr val="FFCCFF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শিখন ফল</a:t>
            </a:r>
            <a:endParaRPr lang="en-US" sz="6000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0158343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="" xmlns:p14="http://schemas.microsoft.com/office/powerpoint/2010/main" val="3877042729"/>
              </p:ext>
            </p:extLst>
          </p:nvPr>
        </p:nvGraphicFramePr>
        <p:xfrm>
          <a:off x="0" y="228600"/>
          <a:ext cx="8686800" cy="421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="" xmlns:p14="http://schemas.microsoft.com/office/powerpoint/2010/main" val="996854544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B0F0"/>
        </a:solidFill>
        <a:ln>
          <a:solidFill>
            <a:srgbClr val="002060"/>
          </a:solidFill>
        </a:ln>
      </a:spPr>
      <a:bodyPr rtlCol="0" anchor="ctr"/>
      <a:lstStyle>
        <a:defPPr algn="ctr">
          <a:defRPr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>
          <a:defRPr sz="7200" dirty="0" smtClean="0">
            <a:solidFill>
              <a:srgbClr val="002060"/>
            </a:solidFill>
            <a:latin typeface="NikoshBAN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927</TotalTime>
  <Words>150</Words>
  <Application>Microsoft Office PowerPoint</Application>
  <PresentationFormat>On-screen Show (4:3)</PresentationFormat>
  <Paragraphs>46</Paragraphs>
  <Slides>24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hi-tech</dc:creator>
  <cp:lastModifiedBy>ACW</cp:lastModifiedBy>
  <cp:revision>161</cp:revision>
  <dcterms:created xsi:type="dcterms:W3CDTF">2006-08-16T00:00:00Z</dcterms:created>
  <dcterms:modified xsi:type="dcterms:W3CDTF">2017-06-12T04:24:33Z</dcterms:modified>
</cp:coreProperties>
</file>